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8" r:id="rId2"/>
    <p:sldId id="279" r:id="rId3"/>
    <p:sldId id="309" r:id="rId4"/>
    <p:sldId id="314" r:id="rId5"/>
    <p:sldId id="313" r:id="rId6"/>
    <p:sldId id="317" r:id="rId7"/>
    <p:sldId id="320" r:id="rId8"/>
    <p:sldId id="321" r:id="rId9"/>
    <p:sldId id="289" r:id="rId10"/>
    <p:sldId id="333" r:id="rId11"/>
    <p:sldId id="334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2" r:id="rId22"/>
    <p:sldId id="311" r:id="rId23"/>
    <p:sldId id="316" r:id="rId24"/>
    <p:sldId id="318" r:id="rId25"/>
    <p:sldId id="319" r:id="rId26"/>
    <p:sldId id="30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617D"/>
    <a:srgbClr val="EAE5E2"/>
    <a:srgbClr val="493E5F"/>
    <a:srgbClr val="281E42"/>
    <a:srgbClr val="FFFFFF"/>
    <a:srgbClr val="FEED23"/>
    <a:srgbClr val="29AADE"/>
    <a:srgbClr val="AEE090"/>
    <a:srgbClr val="73C7E9"/>
    <a:srgbClr val="94D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6" autoAdjust="0"/>
    <p:restoredTop sz="95459" autoAdjust="0"/>
  </p:normalViewPr>
  <p:slideViewPr>
    <p:cSldViewPr snapToGrid="0">
      <p:cViewPr varScale="1">
        <p:scale>
          <a:sx n="89" d="100"/>
          <a:sy n="89" d="100"/>
        </p:scale>
        <p:origin x="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3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308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918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76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260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301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388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646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98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722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22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발표에 앞서 먼저 목차를 설명 드리겠습니다</a:t>
            </a:r>
            <a:r>
              <a:rPr lang="en-US" altLang="ko-KR" dirty="0"/>
              <a:t>. </a:t>
            </a:r>
            <a:r>
              <a:rPr lang="ko-KR" altLang="en-US" dirty="0"/>
              <a:t>먼저 주제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342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984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320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92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42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6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23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38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1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424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681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63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536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920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10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프로토타입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(Axure </a:t>
            </a:r>
            <a:r>
              <a:rPr lang="en-US" altLang="ko-KR" sz="2000" b="1" dirty="0" err="1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rp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)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D7759-8FFB-454A-90AF-C86989F85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21" y="1314256"/>
            <a:ext cx="2463086" cy="50675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7EA238-FF08-4A39-A4DE-93ADE1AF7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808" y="1314256"/>
            <a:ext cx="2463086" cy="50675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34FB93-3B32-4B2A-85EA-D20610826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7730" y="1328177"/>
            <a:ext cx="2463086" cy="5053651"/>
          </a:xfrm>
          <a:prstGeom prst="rect">
            <a:avLst/>
          </a:prstGeom>
        </p:spPr>
      </p:pic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8471AA6E-889E-471B-917A-C28A84308B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442987"/>
              </p:ext>
            </p:extLst>
          </p:nvPr>
        </p:nvGraphicFramePr>
        <p:xfrm>
          <a:off x="6260922" y="1328177"/>
          <a:ext cx="2472780" cy="5053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비트맵 이미지" r:id="rId7" imgW="3448080" imgH="7048440" progId="Paint.Picture">
                  <p:embed/>
                </p:oleObj>
              </mc:Choice>
              <mc:Fallback>
                <p:oleObj name="비트맵 이미지" r:id="rId7" imgW="3448080" imgH="70484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60922" y="1328177"/>
                        <a:ext cx="2472780" cy="5053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632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11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프로토타입 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(Axure </a:t>
            </a:r>
            <a:r>
              <a:rPr lang="en-US" altLang="ko-KR" sz="2000" b="1" dirty="0" err="1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rp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)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F1832A0-8C82-41AC-A348-573CDDB24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309" y="1322892"/>
            <a:ext cx="2483146" cy="50948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75A831-C982-449E-A4CD-28A9003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929" y="1322889"/>
            <a:ext cx="2483146" cy="50948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2AF9FF-488B-4E7F-BDDC-1CFC88C32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645" y="1322888"/>
            <a:ext cx="2475881" cy="509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0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12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권한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51D7D61-6468-4E5A-BD46-83EEA8455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745" y="1269250"/>
            <a:ext cx="2883694" cy="5126567"/>
          </a:xfrm>
          <a:prstGeom prst="rect">
            <a:avLst/>
          </a:prstGeom>
        </p:spPr>
      </p:pic>
      <p:pic>
        <p:nvPicPr>
          <p:cNvPr id="10" name="그림 9" descr="실외, 표지판, 앉아있는, 거리이(가) 표시된 사진&#10;&#10;자동 생성된 설명">
            <a:extLst>
              <a:ext uri="{FF2B5EF4-FFF2-40B4-BE49-F238E27FC236}">
                <a16:creationId xmlns:a16="http://schemas.microsoft.com/office/drawing/2014/main" id="{96977ED4-6A71-4175-94ED-3BF1B5592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5" y="2508647"/>
            <a:ext cx="2257425" cy="22479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60D8BF7-7EA5-4DEB-8FAB-2A22E7EDBCDB}"/>
              </a:ext>
            </a:extLst>
          </p:cNvPr>
          <p:cNvSpPr/>
          <p:nvPr/>
        </p:nvSpPr>
        <p:spPr>
          <a:xfrm>
            <a:off x="5544743" y="3300413"/>
            <a:ext cx="714375" cy="664368"/>
          </a:xfrm>
          <a:prstGeom prst="rightArrow">
            <a:avLst/>
          </a:prstGeom>
          <a:solidFill>
            <a:srgbClr val="6A6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716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13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인덱스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8A93DF52-1D72-419C-84BB-BCB19F20E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46" y="1338984"/>
            <a:ext cx="2852507" cy="507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95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14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로그인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F790D50-9E67-4EA9-8760-A2C5230D9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852" y="1338984"/>
            <a:ext cx="2852507" cy="5071123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7B5EF3F-A939-4D3B-A5D2-6037BEEFD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43" y="1338984"/>
            <a:ext cx="2852506" cy="507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8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15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회원가입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8E9D78A9-3BA1-4514-9FE5-D6DF6FA0B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80" y="1330112"/>
            <a:ext cx="2857497" cy="50799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F4ACDC-B469-49E2-AEB7-90BECB5ED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22" y="1330109"/>
            <a:ext cx="2857497" cy="50799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99AAE-4E03-40AC-92D9-956A959FB6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51" y="1330110"/>
            <a:ext cx="2857497" cy="50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19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16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Toast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802644-3646-4721-B5F2-E184B1E1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879" y="1346856"/>
            <a:ext cx="6430741" cy="5055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5013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17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Log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93FCA4-D5C7-408F-9E3F-A0B4D66A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2" y="1326437"/>
            <a:ext cx="7035582" cy="50962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AC44CD-9C06-400B-9080-2686A8B60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01" y="3043182"/>
            <a:ext cx="5797848" cy="21146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2564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18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홈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F24F02-1D92-426D-9C7B-F4C3E44C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52" y="1338705"/>
            <a:ext cx="2857496" cy="5071681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B24C8D80-2B62-4818-B62A-C1DA32149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98" y="1321800"/>
            <a:ext cx="2857496" cy="507999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BCAF874-0AC1-4D79-BEF2-086551D57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653" y="1321800"/>
            <a:ext cx="2894149" cy="507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71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19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홈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A48E3D3-91F0-4A8A-B44D-BBD96493C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57" y="1330112"/>
            <a:ext cx="2857497" cy="50799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0F1477-95D8-4D1F-A200-D6579E8AA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48" y="1330111"/>
            <a:ext cx="2862180" cy="50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55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871302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871304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피드백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3311137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3311139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진행 상황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E283EB-7311-4FFD-8E00-334787C39061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2ADDAF-E34C-4067-96B0-12E6C8836AB5}"/>
              </a:ext>
            </a:extLst>
          </p:cNvPr>
          <p:cNvSpPr/>
          <p:nvPr/>
        </p:nvSpPr>
        <p:spPr>
          <a:xfrm>
            <a:off x="2473250" y="4750970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672DFC84-2B59-47C6-BC50-4AE2945FA5A4}"/>
              </a:ext>
            </a:extLst>
          </p:cNvPr>
          <p:cNvSpPr/>
          <p:nvPr/>
        </p:nvSpPr>
        <p:spPr>
          <a:xfrm>
            <a:off x="3402964" y="4750972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주간 계획 및 개인별 세부 계획</a:t>
            </a:r>
          </a:p>
        </p:txBody>
      </p:sp>
    </p:spTree>
    <p:extLst>
      <p:ext uri="{BB962C8B-B14F-4D97-AF65-F5344CB8AC3E}">
        <p14:creationId xmlns:p14="http://schemas.microsoft.com/office/powerpoint/2010/main" val="110974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20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홈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22241-B4AB-4FA7-80A3-131998339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56" y="1330111"/>
            <a:ext cx="2857497" cy="50799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C2150A-13BB-4207-B446-0059B4C40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49" y="1330111"/>
            <a:ext cx="2862179" cy="507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95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21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마이페이지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,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설정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B6EE29C-F8C1-4198-A2B5-56F18614F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51" y="1334548"/>
            <a:ext cx="2857497" cy="507999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4A72CD8-0C53-4C2F-9712-3C64726E1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2" y="1334547"/>
            <a:ext cx="2857498" cy="507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22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D79B66-4D73-4847-ABEE-CCA0A6771762}"/>
              </a:ext>
            </a:extLst>
          </p:cNvPr>
          <p:cNvGrpSpPr/>
          <p:nvPr/>
        </p:nvGrpSpPr>
        <p:grpSpPr>
          <a:xfrm>
            <a:off x="1427142" y="1259756"/>
            <a:ext cx="1233613" cy="924054"/>
            <a:chOff x="1830872" y="1268829"/>
            <a:chExt cx="1233613" cy="924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236AC-7B29-456E-9D20-88DAAFACA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7" r="1578"/>
            <a:stretch/>
          </p:blipFill>
          <p:spPr>
            <a:xfrm>
              <a:off x="2064190" y="1268829"/>
              <a:ext cx="1000295" cy="924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53BC23-3E36-4197-8A6A-111BC38E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5"/>
            <a:stretch/>
          </p:blipFill>
          <p:spPr>
            <a:xfrm>
              <a:off x="1830872" y="1268829"/>
              <a:ext cx="298591" cy="924054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BEC9819-FE3A-41A6-93DF-FDAB01D84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21" y="1285434"/>
            <a:ext cx="6787307" cy="51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9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김소연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23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F2EB0-E6C7-40C6-9ED2-9F3338B57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423" y="1444546"/>
            <a:ext cx="9885154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76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윤신영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24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CD407D-FEFD-4AC0-91BE-3BE0B904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54" y="1282546"/>
            <a:ext cx="7161292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82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한지효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25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6C7807-DDC8-4C49-BA5D-220F9262B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44" y="1408546"/>
            <a:ext cx="8013712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2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CAA623-1DF2-480D-B27B-9C79713B7A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1048796" y="1872263"/>
            <a:ext cx="1654464" cy="1424517"/>
          </a:xfrm>
          <a:prstGeom prst="rect">
            <a:avLst/>
          </a:prstGeom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C68F0B52-3906-48C6-ABBA-A632A3323EF0}"/>
              </a:ext>
            </a:extLst>
          </p:cNvPr>
          <p:cNvSpPr/>
          <p:nvPr/>
        </p:nvSpPr>
        <p:spPr>
          <a:xfrm>
            <a:off x="2927797" y="1928814"/>
            <a:ext cx="5944741" cy="1214436"/>
          </a:xfrm>
          <a:prstGeom prst="wedgeRoundRectCallout">
            <a:avLst>
              <a:gd name="adj1" fmla="val -57390"/>
              <a:gd name="adj2" fmla="val 21330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추천 시스템에 굳이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써야 하나요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사용한다면 초기 데이터 문제는 어떻게 할 것인지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64A808B0-DAB0-4A34-8D67-97E9D49C1B1C}"/>
              </a:ext>
            </a:extLst>
          </p:cNvPr>
          <p:cNvSpPr/>
          <p:nvPr/>
        </p:nvSpPr>
        <p:spPr>
          <a:xfrm>
            <a:off x="3357563" y="4298434"/>
            <a:ext cx="5765872" cy="912350"/>
          </a:xfrm>
          <a:prstGeom prst="wedgeRoundRectCallout">
            <a:avLst>
              <a:gd name="adj1" fmla="val 57051"/>
              <a:gd name="adj2" fmla="val 21232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Robots.txt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허용하지 않는다고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명시해놓은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웹사이트는 어떻게 할 건가요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F205FA0-3472-4F67-A776-D7210993D0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9390376" y="3987586"/>
            <a:ext cx="1654464" cy="14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4F3ADD-5B01-427F-9E0D-8228EE5A2FCD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50ACD-A576-46D4-9CC5-7E966BCCB933}"/>
              </a:ext>
            </a:extLst>
          </p:cNvPr>
          <p:cNvSpPr txBox="1"/>
          <p:nvPr/>
        </p:nvSpPr>
        <p:spPr>
          <a:xfrm>
            <a:off x="502919" y="417513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추천</a:t>
            </a:r>
            <a:endParaRPr lang="ko-KR" altLang="en-US" sz="28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6A3C257-2BF6-4CAE-B99D-B48399E1555C}"/>
              </a:ext>
            </a:extLst>
          </p:cNvPr>
          <p:cNvSpPr/>
          <p:nvPr/>
        </p:nvSpPr>
        <p:spPr>
          <a:xfrm>
            <a:off x="2846064" y="1501974"/>
            <a:ext cx="6741114" cy="46416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b="1" u="sng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</a:t>
            </a:r>
            <a:r>
              <a:rPr lang="ko-KR" altLang="en-US" sz="2400" b="1" u="sng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태깅</a:t>
            </a:r>
            <a:r>
              <a:rPr lang="ko-KR" altLang="en-US" sz="2400" b="1" u="sng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vs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유사 사용자 기반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(content-based recommendation)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사용자에 대한 데이터 필요 無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(cold start problem 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無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대중적인 취향 뿐만 아니라 사용자 각자의 개성에 맞춘 추천 가능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신작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비인기작도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추천 가능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데이터의 어떤 특징을 기반으로 추천이 되었는지 설명 가능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F5D730-F268-431B-B3E8-6862BCACA2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1" y="2401614"/>
            <a:ext cx="1653335" cy="16533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E3D1F3-A927-4B39-BDCE-B87A52507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302" y="1688849"/>
            <a:ext cx="2051838" cy="42477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79838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1124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4F3ADD-5B01-427F-9E0D-8228EE5A2FCD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50ACD-A576-46D4-9CC5-7E966BCCB933}"/>
              </a:ext>
            </a:extLst>
          </p:cNvPr>
          <p:cNvSpPr txBox="1"/>
          <p:nvPr/>
        </p:nvSpPr>
        <p:spPr>
          <a:xfrm>
            <a:off x="502919" y="417513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</a:t>
            </a:r>
            <a:endParaRPr lang="ko-KR" altLang="en-US" sz="28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6A3C257-2BF6-4CAE-B99D-B48399E1555C}"/>
              </a:ext>
            </a:extLst>
          </p:cNvPr>
          <p:cNvSpPr/>
          <p:nvPr/>
        </p:nvSpPr>
        <p:spPr>
          <a:xfrm>
            <a:off x="3017519" y="1834458"/>
            <a:ext cx="8345047" cy="26690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지원하는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연재처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 사이트 중 한 곳 제외 모든 사이트가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allow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멘토님과 법학대학 교수님께 자문을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구해놓은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0EE940-C915-4ABD-B1B9-A4980C1794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0"/>
          <a:stretch/>
        </p:blipFill>
        <p:spPr>
          <a:xfrm>
            <a:off x="776070" y="2414641"/>
            <a:ext cx="1968298" cy="1706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74E5F7-9A52-4908-92E6-BBCC2CD667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06" b="15413"/>
          <a:stretch/>
        </p:blipFill>
        <p:spPr>
          <a:xfrm>
            <a:off x="2735915" y="3636166"/>
            <a:ext cx="8908256" cy="196453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CAB7DCD-3746-467D-AF39-6D8B869F6788}"/>
              </a:ext>
            </a:extLst>
          </p:cNvPr>
          <p:cNvCxnSpPr/>
          <p:nvPr/>
        </p:nvCxnSpPr>
        <p:spPr>
          <a:xfrm>
            <a:off x="2807494" y="4700590"/>
            <a:ext cx="772953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378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6801" y="1157001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4F3ADD-5B01-427F-9E0D-8228EE5A2FCD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6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50ACD-A576-46D4-9CC5-7E966BCCB933}"/>
              </a:ext>
            </a:extLst>
          </p:cNvPr>
          <p:cNvSpPr txBox="1"/>
          <p:nvPr/>
        </p:nvSpPr>
        <p:spPr>
          <a:xfrm>
            <a:off x="502919" y="417513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</a:t>
            </a:r>
            <a:endParaRPr lang="ko-KR" altLang="en-US" sz="28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6A3C257-2BF6-4CAE-B99D-B48399E1555C}"/>
              </a:ext>
            </a:extLst>
          </p:cNvPr>
          <p:cNvSpPr/>
          <p:nvPr/>
        </p:nvSpPr>
        <p:spPr>
          <a:xfrm>
            <a:off x="3213541" y="1767254"/>
            <a:ext cx="8345047" cy="3925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robots.txt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권고안 사항일 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우리 조가 얻으려는 정보는 저작권과 직접적인 상관이 없고 비영리적임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혹여 테스트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연구용으로 쓰는 데 허락이 필요하다면 사이트에 요청 예정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0EE940-C915-4ABD-B1B9-A4980C1794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0"/>
          <a:stretch/>
        </p:blipFill>
        <p:spPr>
          <a:xfrm>
            <a:off x="776070" y="2414641"/>
            <a:ext cx="1968298" cy="170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92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7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서버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 descr="스크린샷, 앉아있는, 전화이(가) 표시된 사진&#10;&#10;자동 생성된 설명">
            <a:extLst>
              <a:ext uri="{FF2B5EF4-FFF2-40B4-BE49-F238E27FC236}">
                <a16:creationId xmlns:a16="http://schemas.microsoft.com/office/drawing/2014/main" id="{85FE01BC-7E94-4759-9B9C-11927E34A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5" y="1416290"/>
            <a:ext cx="3829329" cy="4777543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CCB2CCC-2D0A-43E3-AF58-672D13303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133" y="4043440"/>
            <a:ext cx="4496785" cy="2150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 descr="테이블, 노트북, 앉아있는, 검은색이(가) 표시된 사진&#10;&#10;자동 생성된 설명">
            <a:extLst>
              <a:ext uri="{FF2B5EF4-FFF2-40B4-BE49-F238E27FC236}">
                <a16:creationId xmlns:a16="http://schemas.microsoft.com/office/drawing/2014/main" id="{E3CDF0EF-1F2D-4650-86DF-76F033B4A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133" y="1416290"/>
            <a:ext cx="6620799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72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8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-DB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6C0571B-D3A8-403E-94C2-C9E8C97D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59" y="1664207"/>
            <a:ext cx="8319881" cy="44206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0447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9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프로토타입 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(Axure </a:t>
            </a:r>
            <a:r>
              <a:rPr lang="en-US" altLang="ko-KR" sz="2000" b="1" dirty="0" err="1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rp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)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96217E-1565-4B52-90FD-BCE644AC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008" y="1328178"/>
            <a:ext cx="2463086" cy="50582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BD0F45-0394-41FD-9ECC-C00982185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457" y="1328178"/>
            <a:ext cx="2463086" cy="50721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D6E112-B0F6-4B20-92CE-40A5296DE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906" y="1328178"/>
            <a:ext cx="2463086" cy="507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42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</TotalTime>
  <Words>324</Words>
  <Application>Microsoft Office PowerPoint</Application>
  <PresentationFormat>와이드스크린</PresentationFormat>
  <Paragraphs>106</Paragraphs>
  <Slides>26</Slides>
  <Notes>25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Adobe 고딕 Std B</vt:lpstr>
      <vt:lpstr>HY중고딕</vt:lpstr>
      <vt:lpstr>HY헤드라인M</vt:lpstr>
      <vt:lpstr>맑은 고딕</vt:lpstr>
      <vt:lpstr>Arial</vt:lpstr>
      <vt:lpstr>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ShinYeong Yun</cp:lastModifiedBy>
  <cp:revision>150</cp:revision>
  <dcterms:created xsi:type="dcterms:W3CDTF">2017-01-21T06:52:28Z</dcterms:created>
  <dcterms:modified xsi:type="dcterms:W3CDTF">2019-10-14T17:28:09Z</dcterms:modified>
</cp:coreProperties>
</file>